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Скачать Леон: приложение для Android и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Скачать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ткройте официальный сайт leon.ru и найдите раздел загрузки приложения для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качайте файл APK на смартфон и дождитесь полной загруз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 настройках безопасности разрешите установку из неизвестных источников для своего браузе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ткройте загруженный файл и подтвердите устано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Дождитесь завершения и при желании отключите выданное разрешение обрат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Android скачайте APK с официального сайта, разово разрешите установку из неизвестных источников и войдите под своим логином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Скачать на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ткройте App Store и найдите приложение Леон по названию, либо перейдите на официальный сайт leon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Если приложение есть в магазине, нажмите «Загрузить» и дождитесь устано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Если его нет, откройте мобильную версию сайта в браузере Safa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жмите кнопку «Поделиться» и выберите пункт «На экран Домой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дтвердите создание ярлыка: он откроет сайт как отдельное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iPhone ставьте приложение из App Store, а при его отсутствии добавьте веб-клип мобильной версии на главный экран и войдите своим логино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Где брать приложен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рите адрес зеркала из официального сайта, поддержки или подписной рассыл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веряйте защищённое соединение перед загрузкой фай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е используйте сборки со сторонних сайтов, форумов и файлообменни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веряйте написание домена, чтобы не попасть на похожую поддел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рите приложение с официального сайта, а при его недоступности через рабочее зеркало, и не отключайте автоматические обновления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Возможност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нятная навигация по видам спорта, турнирам и отдельным событи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ыстрый доступ к балансу, истории операций и текущим события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инимум лишних шагов при оформлении выбо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иск по событиям и удобные настраиваемые фильт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иложение даёт ту же линию и лайв с простым управлением и круглосуточный раздел быстрых событий «Ставки 24/7»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ерезапустите устройство и откройте программу снова через несколько секун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бновите приложение до актуальной вер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свободите память устройства, если свободного места не хвата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верьте стабильность интернет-соединения и при необходимости смените се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бои запуска и установки решаются обновлением, проверкой памяти и повторной загрузкой, а в сложных случаях обращением в поддержку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skachat-le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2026-06-11T00:15:13Z</dcterms:created>
  <dcterms:modified xsi:type="dcterms:W3CDTF">2026-06-11T00:15:13Z</dcterms:modified>
  <dc:title>Скачать Леон 2026: приложение Android и iOS</dc:title>
  <dc:description>Как скачать приложение Леон на 2026 год: загрузка на Android и iOS с официального сайта, пошаговая установка, обновление и решение типичных проблем.</dc:description>
  <dc:subject>Скачать Леон: приложение для Android и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