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1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ЛЕОН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Леон (Leon): обзор букмекера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5A5A">
                    <a:alpha val="100000"/>
                  </a:srgbClr>
                </a:solidFill>
                <a:latin typeface="Calibri"/>
              </a:rPr>
              <a:t><![CDATA[Андрей Морозов, аналитик ставок · 13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О букмекере Леон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Лицензия ФНС, расчёты через ЦУПИС, валюта — рубль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Единственный официальный сайт находится по адресу leon.r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Фокус на простоте интерфейса и сниженной марже на популярные событи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Идентификация обязательна для вывода выигрыш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Поддержка распространённых способов пополнения и вывода через ЦУПИС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Леон — это легальная российская контора с лицензией ФНС и расчётами через ЦУПИС; единственный официальный сайт находится по адресу leon.ru, а позиционирование строится вокруг прос…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Официальный сайт и доступ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Полная версия даёт максимум рынков и аналитики на одном экран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Мобильный сайт предлагает облегчённый интерфейс под палец и медленный интерне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Купон, пополнение и вывод доступны в обоих форматах без потери функци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Авторизация и идентификация работают одинаково в обеих версия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Сайт и мобильная версия удобны и почти не отличаются по функциям, а при блокировке выручает официальное зеркало, адрес которого стоит брать только из проверенных каналов бренда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Коэффициенты и марж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Марафон: около 3–4% на топ, ставка на профессионалов и широкую роспись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Фонбет: примерно 4–6%, лидер рынка с очень широкой линие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Лига Ставок: порядка 4–7%, премиум-бренд с развитой рознице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BetBoom: около 4–7%, с заметным киберспортивным фокусо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На топ-рынках 1х2 маржа около 2,5% делает коэффициенты Леона выгоднее многих конкурентов, но на нишевых исходах преимущество исчезает, а сами цифры стоит воспринимать как ориентир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Бонусы и фишк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Страховка первого проигрыша: ориентир до 25 000 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Бездепозитный фрибет: ориентир 1000 ₽ по промокоду после идентификац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«Формула победы 24/7»: до 10 фрибетов по 100 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Связка из страховки первого проигрыша, бездепозитного фрибета по промокоду и круглосуточного раздела с акцией «Формула победы 24/7» делает старт мягким, но все суммы заданы услови…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Плюсы и минусы Леон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Сниженная маржа на 1х2 топ-событий: ориентир около 2,5%, выгоднее многих конкурент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Простой и понятный интерфейс, удобный для новичк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Рабочая бонусная линейка: страховка проигрыша и бездепозитный фрибе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Раздел «Ставки 24/7» с быстрыми круглосуточными событиям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Полная легальность: лицензия ФНС, расчёты через ЦУПИС, рубл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Быстрая регистрация и понятный путь до первой ставки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Линия и лайв в Леон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Прематч даёт широкую роспись на основные виды спорт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Live обеспечивает быстрый купон и фокус на популярных матча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Глубина по нишевым лигам скромнее, чем у лидеров рынк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Киберспорт присутствует, но без претензии на профильное лидерство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Прематч и лайв уверенно закрывают популярные виды спорта и топ-матчи с быстрым купоном, но по редким лигам и экзотике роспись Леона тоньше, чем у лидеров рынка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Кому подойдёт Леон, а кому не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Новичкам, за счёт простого интерфейса и понятной навигац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Любителям низкой маржи, благодаря ориентиру около 2,5% на топ-рынка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Поклонникам быстрых ставок, через раздел «Ставки 24/7»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Тем, кто ценит легальность и расчёты через ЦУПИС в рубля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Профессионалам, которым нужна максимально широкая лини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Любителям экзотических турниров и нишевых дисциплин.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https://lbets.net/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5A5A">
                    <a:alpha val="100000"/>
                  </a:srgbClr>
                </a:solidFill>
                <a:latin typeface="Calibri"/>
              </a:rPr>
              <a:t><![CDATA[Леон — независимый редакционный проект о букмекере Леон и других легальных российских БК. Мы можем получать комиссию, когда читатель регистрируется по партнёрским ссылкам. Ставки связаны с финансовым риском, материалы только для лиц 18+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Андрей Морозов, аналитик ставок</dc:creator>
  <cp:lastModifiedBy>Unknown Creator</cp:lastModifiedBy>
  <dcterms:created xsi:type="dcterms:W3CDTF">2026-06-11T00:15:13Z</dcterms:created>
  <dcterms:modified xsi:type="dcterms:W3CDTF">2026-06-11T00:15:13Z</dcterms:modified>
  <dc:title>Обзор Леон 2026: маржа, бонусы и приложение</dc:title>
  <dc:description>Полный обзор букмекера Леон на 2026 год: лицензия ФНС, простой интерфейс, маржа на 1х2 до 2,5%, страховка первого проигрыша, фрибет и приложение.</dc:description>
  <dc:subject>Леон (Leon): обзор букмекера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