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5318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ЛЕОН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Леон vs Марафон: детальный разбор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6B5A5A">
                    <a:alpha val="100000"/>
                  </a:srgbClr>
                </a:solidFill>
                <a:latin typeface="Calibri"/>
              </a:rPr>
              <a:t><![CDATA[Андрей Морозов, аналитик ставок · 16.03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Лицензии и репутац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еон: лицензия ФНС, работа через ЦУПИС, фокус на доступности и низком пороге входа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Марафон: лицензия ФНС, работа через ЦУПИС, репутация площадки для профессиональной аудитории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у обоих идентификация через ЦУПИС обязательна для вывода средств и проводится по паспорту Р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о лицензии и надёжности бренды равны: оба легальны через ЦУПИС, а выбирать стоит по позиционированию и удобству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Коэффициенты и маржа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Сравнение комиссии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Где разница важнее всего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На топовых исходах 1х2 Леон с маржой около 2,5% выгоднее Марафона с заявленными 3–4% по открытым данным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Интерфейс и линия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еон: минималистичный интерфейс, удобный и понятный для новичков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Марафон: свыше тысячи исходов на топовое событие по открытым данным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еон: раздел быстрых событий и круглосуточная линия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Марафон: глубина росписи для опытных стратегий и нестандартных рынков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еон выигрывает простотой интерфейса для новичков, а Марафон глубиной росписи свыше тысячи исходов для профессионалов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Бонусы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страховка первого проигрыша с компенсацией до 25 000 рублей по условиям акции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бездепозитный фрибет 1000 рублей по промокоду при регистрации и идентификации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акция быстрых событий с серией небольших фрибетов по условиям программы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программа лояльности с поощрениями за активность по актуальным правилам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Леон страхует первый проигрыш и даёт фрибет новичку, а Марафон по открытым данным делает упор на крупную сумму до 30 000 рублей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Вердикт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новичкам, которым важен понятный и не перегруженный интерфейс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игрокам, делающим ставки преимущественно на топовые исходы 1х2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тем, кто ценит страховку первого проигрыша на старте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опытным игрокам, работающим с глубокой и широкой линией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тем, кому нужны нестандартные рынки и редкие исходы;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•  игрокам, готовым к более высокой комиссии ради широты охвата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D4111E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A1212">
                    <a:alpha val="100000"/>
                  </a:srgbClr>
                </a:solidFill>
                <a:latin typeface="Calibri"/>
              </a:rPr>
              <a:t><![CDATA[Полная версия статьи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D4111E">
                    <a:alpha val="100000"/>
                  </a:srgbClr>
                </a:solidFill>
                <a:latin typeface="Calibri"/>
              </a:rPr>
              <a:t><![CDATA[https://lbets.net/leon-ili-maraf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6B5A5A">
                    <a:alpha val="100000"/>
                  </a:srgbClr>
                </a:solidFill>
                <a:latin typeface="Calibri"/>
              </a:rPr>
              <a:t><![CDATA[Леон — независимый редакционный проект о букмекере Леон и других легальных российских БК. Мы можем получать комиссию, когда читатель регистрируется по партнёрским ссылкам. Ставки связаны с финансовым риском, материалы только для лиц 18+.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Андрей Морозов, аналитик ставок</dc:creator>
  <cp:lastModifiedBy>Unknown Creator</cp:lastModifiedBy>
  <dcterms:created xsi:type="dcterms:W3CDTF">2026-06-11T00:15:15Z</dcterms:created>
  <dcterms:modified xsi:type="dcterms:W3CDTF">2026-06-11T00:15:15Z</dcterms:modified>
  <dc:title>Леон или Марафон 2026: коэффициенты и маржа</dc:title>
  <dc:description>Сравнение Леон и Марафон в 2026 году: маржа, коэффициенты, интерфейс, линия и бонусы. Какой букмекер выгоднее по коэффициентам и кому он подойдёт.</dc:description>
  <dc:subject>Леон vs Марафон: детальный разбор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