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ЕО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Леон vs Фонбет: детальное сравнение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Андрей Морозов, аналитик ставок · 19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ицензии и надёжност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ицензия ФНС России и работа через ЦУПИС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идентификация через Госуслуги или центры обслуживания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фициальный учёт ставок и выигрышей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вывод средств только на верифицированный счё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 легальности Леон и Фонбет равны: оба по лицензии ФНС и через ЦУПИС, различается лишь возраст и узнаваемость бренда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Интерфейс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равнивайте коэффициенты на одинаковых топ-событиях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учитывайте, что на нишевых рынках процент выше у обоих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ценивайте удобство ввода ставки, а не только циф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 выигрывает по простоте интерфейса и марже около 2,5% на топ, тогда как у Фонбет комиссия выше, около 4–6% по открытым данным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и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сновные исходы 1х2 ведущих лиг расписаны точно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крупные матчи получают приоритет в лин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ишевые турниры представлены скромнее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акцент смещён на выгодные коэффициенты, а не на объё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Фонбет берёт шириной линии, Леон — фокусом на ликвидных топ-рынках и круглосуточным разделом «Ставки 24/7»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минимальный коэффициент для зачёта ставк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рок действия фрибета или страховк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требования по идентификации и регистрац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рядок вывода средств, полученных по акци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 страхует первый проигрыш до 25 000 ₽, Фонбет по открытым данным даёт фрибет до 15 000 ₽; решает не сумма, а условия отыгрыша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нятный интерфейс без перегруза для старта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изкая маржа около 2,5% на топовых исходах 1х2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траховка первого проигрыша на входе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круглосуточный раздел «Ставки 24/7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 — для новичков и охоты за коэффициентами, Фонбет — для широкой линии; выбор зависит от приоритетов игрок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https://lbets.net/leon-ili-fon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Леон — независимый редакционный проект о букмекере Леон и других легальных российских БК. Мы можем получать комиссию, когда читатель регистрируется по партнёрским ссылкам. Ставки связаны с финансовым риском, материалы только для лиц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Андрей Морозов, аналитик ставок</dc:creator>
  <cp:lastModifiedBy>Unknown Creator</cp:lastModifiedBy>
  <dcterms:created xsi:type="dcterms:W3CDTF">2026-06-11T00:15:14Z</dcterms:created>
  <dcterms:modified xsi:type="dcterms:W3CDTF">2026-06-11T00:15:14Z</dcterms:modified>
  <dc:title>Леон или Фонбет 2026: что лучше выбрать</dc:title>
  <dc:description>Сравнение Леон и Фонбет в 2026 году: интерфейс, маржа, линия, бонусы и приложения. Какой букмекер выбрать игроку и кому подойдёт каждый из них.</dc:description>
  <dc:subject>Леон vs Фонбет: детальное сравнение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