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presProps" Target="presProps.xml"/>
  <Relationship Id="rId11" Type="http://schemas.openxmlformats.org/officeDocument/2006/relationships/viewProps" Target="viewProps.xml"/>
  <Relationship Id="rId12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5318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D4111E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428750"/>
            <a:ext cx="800100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300" spc="0" u="none" cap="none">
                <a:solidFill>
                  <a:srgbClr val="D4111E">
                    <a:alpha val="100000"/>
                  </a:srgbClr>
                </a:solidFill>
                <a:latin typeface="Calibri"/>
              </a:rPr>
              <a:t><![CDATA[ЛЕОН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400" spc="0" u="none" cap="none">
                <a:solidFill>
                  <a:srgbClr val="1A1212">
                    <a:alpha val="100000"/>
                  </a:srgbClr>
                </a:solidFill>
                <a:latin typeface="Calibri"/>
              </a:rPr>
              <a:t><![CDATA[Леон vs BetBoom: детальный разбор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6B5A5A">
                    <a:alpha val="100000"/>
                  </a:srgbClr>
                </a:solidFill>
                <a:latin typeface="Calibri"/>
              </a:rPr>
              <a:t><![CDATA[Андрей Морозов, аналитик ставок · 09.04.202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D4111E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D4111E">
                    <a:alpha val="100000"/>
                  </a:srgbClr>
                </a:solidFill>
                <a:latin typeface="Calibri"/>
              </a:rPr>
              <a:t><![CDATA[Лицензии и позиционирование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212">
                    <a:alpha val="100000"/>
                  </a:srgbClr>
                </a:solidFill>
                <a:latin typeface="Calibri"/>
              </a:rPr>
              <a:t><![CDATA[•  Леон: лицензия ФНС, фокус на простоте интерфейса и низкой марже;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212">
                    <a:alpha val="100000"/>
                  </a:srgbClr>
                </a:solidFill>
                <a:latin typeface="Calibri"/>
              </a:rPr>
              <a:t><![CDATA[•  BetBoom: лицензия ФНС, киберспортивный фокус по открытым данным;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212">
                    <a:alpha val="100000"/>
                  </a:srgbClr>
                </a:solidFill>
                <a:latin typeface="Calibri"/>
              </a:rPr>
              <a:t><![CDATA[•  у обоих идентификация через ЦУПИС обязательна для вывода средств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212">
                    <a:alpha val="100000"/>
                  </a:srgbClr>
                </a:solidFill>
                <a:latin typeface="Calibri"/>
              </a:rPr>
              <a:t><![CDATA[•  Обе площадки легальны через ЦУПИС, но Леон делает ставку на простоту и классику, а BetBoom по открытым данным на киберспорт.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D4111E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D4111E">
                    <a:alpha val="100000"/>
                  </a:srgbClr>
                </a:solidFill>
                <a:latin typeface="Calibri"/>
              </a:rPr>
              <a:t><![CDATA[Интерфейс и киберспорт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212">
                    <a:alpha val="100000"/>
                  </a:srgbClr>
                </a:solidFill>
                <a:latin typeface="Calibri"/>
              </a:rPr>
              <a:t><![CDATA[•  программа BetBoom Pass по открытым данным;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212">
                    <a:alpha val="100000"/>
                  </a:srgbClr>
                </a:solidFill>
                <a:latin typeface="Calibri"/>
              </a:rPr>
              <a:t><![CDATA[•  интеграция со Steam для киберспортивной аудитории;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212">
                    <a:alpha val="100000"/>
                  </a:srgbClr>
                </a:solidFill>
                <a:latin typeface="Calibri"/>
              </a:rPr>
              <a:t><![CDATA[•  широкое покрытие основных киберспортивных дисциплин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212">
                    <a:alpha val="100000"/>
                  </a:srgbClr>
                </a:solidFill>
                <a:latin typeface="Calibri"/>
              </a:rPr>
              <a:t><![CDATA[•  BetBoom сильнее в киберспорте за счёт BetBoom Pass и связки со Steam, а Леон удобнее простым интерфейсом для классических ставок.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D4111E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D4111E">
                    <a:alpha val="100000"/>
                  </a:srgbClr>
                </a:solidFill>
                <a:latin typeface="Calibri"/>
              </a:rPr>
              <a:t><![CDATA[Коэффициенты и маржа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212">
                    <a:alpha val="100000"/>
                  </a:srgbClr>
                </a:solidFill>
                <a:latin typeface="Calibri"/>
              </a:rPr>
              <a:t><![CDATA[•  Сравнение комиссии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212">
                    <a:alpha val="100000"/>
                  </a:srgbClr>
                </a:solidFill>
                <a:latin typeface="Calibri"/>
              </a:rPr>
              <a:t><![CDATA[•  Где разница ощутимее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212">
                    <a:alpha val="100000"/>
                  </a:srgbClr>
                </a:solidFill>
                <a:latin typeface="Calibri"/>
              </a:rPr>
              <a:t><![CDATA[•  На топовых исходах 1х2 Леон с маржой около 2,5% выгоднее BetBoom с заявленными 4–7% по открытым данным.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D4111E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D4111E">
                    <a:alpha val="100000"/>
                  </a:srgbClr>
                </a:solidFill>
                <a:latin typeface="Calibri"/>
              </a:rPr>
              <a:t><![CDATA[Бонусы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212">
                    <a:alpha val="100000"/>
                  </a:srgbClr>
                </a:solidFill>
                <a:latin typeface="Calibri"/>
              </a:rPr>
              <a:t><![CDATA[•  страховка первого проигрыша до 25 000 рублей по условиям акции;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212">
                    <a:alpha val="100000"/>
                  </a:srgbClr>
                </a:solidFill>
                <a:latin typeface="Calibri"/>
              </a:rPr>
              <a:t><![CDATA[•  бездепозитный фрибет 1000 рублей по промокоду при регистрации;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212">
                    <a:alpha val="100000"/>
                  </a:srgbClr>
                </a:solidFill>
                <a:latin typeface="Calibri"/>
              </a:rPr>
              <a:t><![CDATA[•  акция быстрых событий с серией небольших фрибетов по условиям программы;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212">
                    <a:alpha val="100000"/>
                  </a:srgbClr>
                </a:solidFill>
                <a:latin typeface="Calibri"/>
              </a:rPr>
              <a:t><![CDATA[•  программа лояльности с поощрениями за регулярную активность по актуальным правилам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212">
                    <a:alpha val="100000"/>
                  </a:srgbClr>
                </a:solidFill>
                <a:latin typeface="Calibri"/>
              </a:rPr>
              <a:t><![CDATA[•  BetBoom привлекает фрибетом до 10 000 рублей по открытым данным, а Леон страхует первый проигрыш и добавляет элементы лояльности.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D4111E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D4111E">
                    <a:alpha val="100000"/>
                  </a:srgbClr>
                </a:solidFill>
                <a:latin typeface="Calibri"/>
              </a:rPr>
              <a:t><![CDATA[Вердикт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212">
                    <a:alpha val="100000"/>
                  </a:srgbClr>
                </a:solidFill>
                <a:latin typeface="Calibri"/>
              </a:rPr>
              <a:t><![CDATA[•  новичкам, ценящим понятный и не перегруженный интерфейс;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212">
                    <a:alpha val="100000"/>
                  </a:srgbClr>
                </a:solidFill>
                <a:latin typeface="Calibri"/>
              </a:rPr>
              <a:t><![CDATA[•  игрокам, ставящим на топовые исходы классического спорта;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212">
                    <a:alpha val="100000"/>
                  </a:srgbClr>
                </a:solidFill>
                <a:latin typeface="Calibri"/>
              </a:rPr>
              <a:t><![CDATA[•  тем, кому важна страховка первого проигрыша на старте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212">
                    <a:alpha val="100000"/>
                  </a:srgbClr>
                </a:solidFill>
                <a:latin typeface="Calibri"/>
              </a:rPr>
              <a:t><![CDATA[•  игрокам с явным фокусом на киберспорт;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212">
                    <a:alpha val="100000"/>
                  </a:srgbClr>
                </a:solidFill>
                <a:latin typeface="Calibri"/>
              </a:rPr>
              <a:t><![CDATA[•  тем, кому интересны BetBoom Pass и связка со Steam;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212">
                    <a:alpha val="100000"/>
                  </a:srgbClr>
                </a:solidFill>
                <a:latin typeface="Calibri"/>
              </a:rPr>
              <a:t><![CDATA[•  зрителям турниров по популярным киберспортивным дисциплинам.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D4111E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524000"/>
            <a:ext cx="8001000" cy="2857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1A1212">
                    <a:alpha val="100000"/>
                  </a:srgbClr>
                </a:solidFill>
                <a:latin typeface="Calibri"/>
              </a:rPr>
              <a:t><![CDATA[Полная версия статьи: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D4111E">
                    <a:alpha val="100000"/>
                  </a:srgbClr>
                </a:solidFill>
                <a:latin typeface="Calibri"/>
              </a:rPr>
              <a:t><![CDATA[https://lbets.net/leon-ili-betboom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6B5A5A">
                    <a:alpha val="100000"/>
                  </a:srgbClr>
                </a:solidFill>
                <a:latin typeface="Calibri"/>
              </a:rPr>
              <a:t><![CDATA[Леон — независимый редакционный проект о букмекере Леон и других легальных российских БК. Мы можем получать комиссию, когда читатель регистрируется по партнёрским ссылкам. Ставки связаны с финансовым риском, материалы только для лиц 18+.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70">
  <a:themeElements>
    <a:clrScheme name="Theme7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Андрей Морозов, аналитик ставок</dc:creator>
  <cp:lastModifiedBy>Unknown Creator</cp:lastModifiedBy>
  <dcterms:created xsi:type="dcterms:W3CDTF">2026-06-11T00:15:14Z</dcterms:created>
  <dcterms:modified xsi:type="dcterms:W3CDTF">2026-06-11T00:15:14Z</dcterms:modified>
  <dc:title>Леон или BetBoom 2026: что лучше выбрать</dc:title>
  <dc:description>Сравнение Леон и BetBoom в 2026 году: интерфейс, маржа, киберспорт, бонусы и приложения. Какой букмекер подходит игроку и в чём их различия.</dc:description>
  <dc:subject>Леон vs BetBoom: детальный разбор</dc:subject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