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ЕО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Леон 2026: итоговый вердик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Андрей Морозов, аналитик ставок · 27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Краткий 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овичкам, которым нужен простой и быстрый интерфейс без лишних разделов и сложной навиг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Игрокам на ходовые исходы топовых лиг, где закладываемая комиссия минималь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Тем, кто хочет начать с бездепозитного фрибета и страховки первого проигрыш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юбителям быстрых событий из круглосуточного раздела «Ставки 24/7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фессионалам с упором на глубину линии, которым ближе Марафон с его расширенной роспись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юбителям экзотических рынков и редких лиг, где роспись Леона пока тоньше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Ключевые преимуществ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изкая маржа на 1х2 топовых событий, около 2,5% (ориентир по открытым данным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стой и быстрый интерфейс, дружелюбный к новичк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Бездепозитный фрибет 1000 ₽ по промокоду при регистр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траховка первого проигрыша до 25 000 ₽ по условиям ак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Круглосуточный раздел «Ставки 24/7» и акция «Формула победы 24/7» с фрибетами до 1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гальность: лицензия ФНС, расчёты и вывод через ЦУПИС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Ключевые недостат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Меньшая глубина росписи в нишевых лигах и на экзотических рынк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Молодой бренд с менее длинной публичной историей, чем у лидер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еть наземных пунктов приёма уступает операторам с развитой розниц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имиты и комиссии платежей нужно уточнять: конкретику бренд раскрывает на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Часть акционных условий волатильна и требует регулярной сверки перед ставко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Главные ограничения — тонкая роспись нишевых рынков и статус молодого бренда; на топ-событиях они почти не мешают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Сравнение с конкурент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Фонбет: шире линия, выше маржа, фрибет до 15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Марафон: глубже роспись для профи, бонус до 30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ига Ставок: сильная розница, фрибет до 7777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BetBoom: киберспортивный фокус, фрибет до 10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 обыгрывает конкурентов по марже и простоте, но уступает им по ширине линии и развитости розницы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Итоговая рекоменд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верьте легальность оператора и работу расчётов через ЦУПИ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верьте актуальные условия фрибета и страховки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дготовьте документы для идентификации: паспорт РФ, ИНН или СНИЛ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Уточните лимиты и сроки вывода средст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читайте правила отыгрыша бонусов до первого пополн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пределите личный бюджет на ставки и не выходите за его рамки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еон в 2026: динамика бренд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Расширять глубину росписи в нишевых лигах и на второстепенных рынк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Развивать линейку статистических и специальных исход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вышать прозрачность акционных условий и правил отыгрыш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Укреплять узнаваемость, чтобы сократить разрыв с лидерами по довери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 растёт за счёт простоты и выгодных котировок; для рывка ему нужно углублять линию и улучшать прозрачность акций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Частые заблуждения о Леон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«Низкая маржа это ловушка»: нет, сниженная комиссия на топ-1х2 это маркетинговое преимущество, а не улов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«Маржа одинакова везде»: нет, на нишевых рынках она закономерно выше, чем на топ-события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«2,5% это замер»: нет, значение подаётся как ориентир по открытым данным, а не как гарантированная цифр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Мифы о зеркалах, сомнительной легальности и «подвохе» низкой маржи не выдерживают проверки фактами по легальному оператору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https://lbets.net/itogovyy-verdik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Леон — независимый редакционный проект о букмекере Леон и других легальных российских БК. Мы можем получать комиссию, когда читатель регистрируется по партнёрским ссылкам. Ставки связаны с финансовым риском, материалы только для лиц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Андрей Морозов, аналитик ставок</dc:creator>
  <cp:lastModifiedBy>Unknown Creator</cp:lastModifiedBy>
  <dcterms:created xsi:type="dcterms:W3CDTF">2026-06-11T00:15:12Z</dcterms:created>
  <dcterms:modified xsi:type="dcterms:W3CDTF">2026-06-11T00:15:12Z</dcterms:modified>
  <dc:title>Леон 2026: итоговый вердикт, плюсы и минусы</dc:title>
  <dc:description>Итоговый вердикт по Леон на 2026 год: ключевые плюсы и минусы, сравнение с конкурентами и рекомендации по типам игроков. Кому подходит букмекер Леон.</dc:description>
  <dc:subject>Леон 2026: итоговый вердикт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