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ЕО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Страховка первого проигрыша Леон: гайд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Андрей Морозов, аналитик ставок · 0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Бездепозитный фри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оминал фрибета составляет 1000 ₽ одной бонусной ставкой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активация выполняется вводом промокода в форме регистрац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доступ открывается после подтверждения личности через ЦУПИС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требования к отыгрышу задаются текстом приветственной 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Фрибет 1000 ₽ активируется промокодом при регистрации, а распоряжаться им можно только после идентификации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Страховка первого проигрыш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компенсация распространяется на первую ставку нового игрок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верхний потолок возврата составляет 25 000 ₽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точные доли возврата и ограничения задаются условиями акц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форма выплаты может различаться: деньгами или фрибет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фрибет начисляется заранее, страховка срабатывает по факту проигрыш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фрибет имеет фиксированный номинал, страховка зависит от суммы первой ставки;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Активация бонус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оздайте аккаунт и укажите промокод в нужном поле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йдите идентификацию через Госуслуги, центр обслуживания или онлайн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дготовьте паспорт РФ и данные ИНН либо СНИЛС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дождитесь смены статуса профиля на идентифицированны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пуск поля промокода при регистрац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ткладывание идентификации, без которой подарок не вводится в игру;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Условия отыгрыш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выигрыш считается от суммы фрибета по коэффициенту события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оминал бонуса при успешной ставке обычно не возвращается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а счёт зачисляется чистая прибыль за вычетом номинал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тыгрыш фрибета задаётся минимальным коэффициентом и сроком, а на счёт идёт чистая прибыль без номинал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Вывод выигрыш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завершённая идентификация через ЦУПИС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овпадение данных аккаунта и документов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вывод на реквизиты, оформленные на самого игрок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выполненные требования отыгрыша, если средства бонусны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езавершённая или просроченная идентификация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пытка вывести деньги на чужие реквизиты;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https://lbets.net/bonus-strahovka-proigrysh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Леон — независимый редакционный проект о букмекере Леон и других легальных российских БК. Мы можем получать комиссию, когда читатель регистрируется по партнёрским ссылкам. Ставки связаны с финансовым риском, материалы только для лиц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Андрей Морозов, аналитик ставок</dc:creator>
  <cp:lastModifiedBy>Unknown Creator</cp:lastModifiedBy>
  <dcterms:created xsi:type="dcterms:W3CDTF">2026-06-11T00:15:16Z</dcterms:created>
  <dcterms:modified xsi:type="dcterms:W3CDTF">2026-06-11T00:15:16Z</dcterms:modified>
  <dc:title>Бонус Леон 2026: страховка первого проигрыша</dc:title>
  <dc:description>Приветственный бонус Леон на 2026 год: бездепозитный фрибет по промокоду и страховка первого проигрыша. Условия активации, отыгрыша и вывода.</dc:description>
  <dc:subject>Страховка первого проигрыша Леон: гайд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